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2" r:id="rId5"/>
    <p:sldId id="264" r:id="rId6"/>
    <p:sldId id="265" r:id="rId7"/>
    <p:sldId id="257" r:id="rId8"/>
    <p:sldId id="259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DB315-C4A8-445E-B9AA-B342C72C305A}" v="4" dt="2025-05-28T08:42:39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lader, Laurin" userId="69ff3f50-5e25-4f03-be3b-422fe5c2da3b" providerId="ADAL" clId="{673DB315-C4A8-445E-B9AA-B342C72C305A}"/>
    <pc:docChg chg="undo custSel addSld modSld sldOrd">
      <pc:chgData name="Oberlader, Laurin" userId="69ff3f50-5e25-4f03-be3b-422fe5c2da3b" providerId="ADAL" clId="{673DB315-C4A8-445E-B9AA-B342C72C305A}" dt="2025-05-28T08:42:56.518" v="271" actId="26606"/>
      <pc:docMkLst>
        <pc:docMk/>
      </pc:docMkLst>
      <pc:sldChg chg="delSp delDesignElem">
        <pc:chgData name="Oberlader, Laurin" userId="69ff3f50-5e25-4f03-be3b-422fe5c2da3b" providerId="ADAL" clId="{673DB315-C4A8-445E-B9AA-B342C72C305A}" dt="2025-05-28T08:42:39.523" v="269"/>
        <pc:sldMkLst>
          <pc:docMk/>
          <pc:sldMk cId="3188818706" sldId="256"/>
        </pc:sldMkLst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188818706" sldId="256"/>
            <ac:spMk id="8" creationId="{943CAA20-3569-4189-9E48-239A229A86CA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188818706" sldId="256"/>
            <ac:spMk id="10" creationId="{DA542B6D-E775-4832-91DC-2D20F857813A}"/>
          </ac:spMkLst>
        </pc:spChg>
      </pc:sldChg>
      <pc:sldChg chg="addSp delSp modSp mod ord delDesignElem">
        <pc:chgData name="Oberlader, Laurin" userId="69ff3f50-5e25-4f03-be3b-422fe5c2da3b" providerId="ADAL" clId="{673DB315-C4A8-445E-B9AA-B342C72C305A}" dt="2025-05-28T08:42:39.523" v="269"/>
        <pc:sldMkLst>
          <pc:docMk/>
          <pc:sldMk cId="1078766043" sldId="257"/>
        </pc:sldMkLst>
        <pc:spChg chg="mod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9" creationId="{50F04D76-4896-C790-3EEB-625AE0D3E5F2}"/>
          </ac:spMkLst>
        </pc:spChg>
        <pc:spChg chg="add del">
          <ac:chgData name="Oberlader, Laurin" userId="69ff3f50-5e25-4f03-be3b-422fe5c2da3b" providerId="ADAL" clId="{673DB315-C4A8-445E-B9AA-B342C72C305A}" dt="2025-05-28T08:42:39.523" v="269"/>
          <ac:spMkLst>
            <pc:docMk/>
            <pc:sldMk cId="1078766043" sldId="257"/>
            <ac:spMk id="12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39.523" v="269"/>
          <ac:spMkLst>
            <pc:docMk/>
            <pc:sldMk cId="1078766043" sldId="257"/>
            <ac:spMk id="14" creationId="{6357EC4F-235E-4222-A36F-C7878ACE37F2}"/>
          </ac:spMkLst>
        </pc:spChg>
        <pc:spChg chg="add del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19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21" creationId="{CD8B4F24-440B-49E9-B85D-733523DC064B}"/>
          </ac:spMkLst>
        </pc:spChg>
        <pc:picChg chg="mod ord">
          <ac:chgData name="Oberlader, Laurin" userId="69ff3f50-5e25-4f03-be3b-422fe5c2da3b" providerId="ADAL" clId="{673DB315-C4A8-445E-B9AA-B342C72C305A}" dt="2025-05-28T08:42:02.778" v="264" actId="26606"/>
          <ac:picMkLst>
            <pc:docMk/>
            <pc:sldMk cId="1078766043" sldId="257"/>
            <ac:picMk id="5" creationId="{71D9C672-26A1-C9F3-E420-8ED5D3EBF345}"/>
          </ac:picMkLst>
        </pc:picChg>
      </pc:sldChg>
      <pc:sldChg chg="delSp modSp mod delDesignElem">
        <pc:chgData name="Oberlader, Laurin" userId="69ff3f50-5e25-4f03-be3b-422fe5c2da3b" providerId="ADAL" clId="{673DB315-C4A8-445E-B9AA-B342C72C305A}" dt="2025-05-28T08:42:39.523" v="269"/>
        <pc:sldMkLst>
          <pc:docMk/>
          <pc:sldMk cId="2491651139" sldId="258"/>
        </pc:sldMkLst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2" creationId="{06D1F302-B9AF-D4A5-22CA-6619FE853C0B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8" creationId="{100EDD19-6802-4EC3-95CE-CFFAB042CFD6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10" creationId="{DB17E863-922E-4C26-BD64-E8FD41D28661}"/>
          </ac:spMkLst>
        </pc:spChg>
      </pc:sldChg>
      <pc:sldChg chg="delSp modSp mod ord delDesignElem">
        <pc:chgData name="Oberlader, Laurin" userId="69ff3f50-5e25-4f03-be3b-422fe5c2da3b" providerId="ADAL" clId="{673DB315-C4A8-445E-B9AA-B342C72C305A}" dt="2025-05-28T08:42:39.523" v="269"/>
        <pc:sldMkLst>
          <pc:docMk/>
          <pc:sldMk cId="3285576433" sldId="259"/>
        </pc:sldMkLst>
        <pc:spChg chg="mod">
          <ac:chgData name="Oberlader, Laurin" userId="69ff3f50-5e25-4f03-be3b-422fe5c2da3b" providerId="ADAL" clId="{673DB315-C4A8-445E-B9AA-B342C72C305A}" dt="2025-05-27T09:08:38.788" v="237" actId="20577"/>
          <ac:spMkLst>
            <pc:docMk/>
            <pc:sldMk cId="3285576433" sldId="259"/>
            <ac:spMk id="3" creationId="{52050D84-3E6B-B73A-40DA-567ADADCAAA3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285576433" sldId="259"/>
            <ac:spMk id="1057" creationId="{959C6B72-F8E6-4281-8F3E-93FC0DC98039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285576433" sldId="259"/>
            <ac:spMk id="1059" creationId="{490234EE-E0D8-4805-9227-CCEAC601691F}"/>
          </ac:spMkLst>
        </pc:spChg>
        <pc:picChg chg="mod">
          <ac:chgData name="Oberlader, Laurin" userId="69ff3f50-5e25-4f03-be3b-422fe5c2da3b" providerId="ADAL" clId="{673DB315-C4A8-445E-B9AA-B342C72C305A}" dt="2025-05-27T09:07:10.417" v="224" actId="1076"/>
          <ac:picMkLst>
            <pc:docMk/>
            <pc:sldMk cId="3285576433" sldId="259"/>
            <ac:picMk id="1030" creationId="{01740C68-DC10-8328-5E14-0A08D323B1EB}"/>
          </ac:picMkLst>
        </pc:picChg>
        <pc:picChg chg="mod">
          <ac:chgData name="Oberlader, Laurin" userId="69ff3f50-5e25-4f03-be3b-422fe5c2da3b" providerId="ADAL" clId="{673DB315-C4A8-445E-B9AA-B342C72C305A}" dt="2025-05-27T09:07:03.541" v="222" actId="1076"/>
          <ac:picMkLst>
            <pc:docMk/>
            <pc:sldMk cId="3285576433" sldId="259"/>
            <ac:picMk id="1036" creationId="{9952FAE8-2A03-71CB-1945-29ED9F421664}"/>
          </ac:picMkLst>
        </pc:picChg>
      </pc:sldChg>
      <pc:sldChg chg="modSp mod">
        <pc:chgData name="Oberlader, Laurin" userId="69ff3f50-5e25-4f03-be3b-422fe5c2da3b" providerId="ADAL" clId="{673DB315-C4A8-445E-B9AA-B342C72C305A}" dt="2025-05-28T08:42:39.523" v="269"/>
        <pc:sldMkLst>
          <pc:docMk/>
          <pc:sldMk cId="3437229077" sldId="260"/>
        </pc:sldMkLst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3437229077" sldId="260"/>
            <ac:spMk id="2" creationId="{9A3DE214-CADD-BD5A-3A0D-8203A4A8AD23}"/>
          </ac:spMkLst>
        </pc:spChg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3437229077" sldId="260"/>
            <ac:spMk id="3" creationId="{31F64F31-58FD-6A80-2144-213BF84AD384}"/>
          </ac:spMkLst>
        </pc:spChg>
      </pc:sldChg>
      <pc:sldChg chg="addSp delSp modSp mod setBg">
        <pc:chgData name="Oberlader, Laurin" userId="69ff3f50-5e25-4f03-be3b-422fe5c2da3b" providerId="ADAL" clId="{673DB315-C4A8-445E-B9AA-B342C72C305A}" dt="2025-05-28T08:42:43.347" v="270" actId="26606"/>
        <pc:sldMkLst>
          <pc:docMk/>
          <pc:sldMk cId="740926208" sldId="261"/>
        </pc:sldMkLst>
        <pc:spChg chg="mod">
          <ac:chgData name="Oberlader, Laurin" userId="69ff3f50-5e25-4f03-be3b-422fe5c2da3b" providerId="ADAL" clId="{673DB315-C4A8-445E-B9AA-B342C72C305A}" dt="2025-05-28T08:42:43.347" v="270" actId="26606"/>
          <ac:spMkLst>
            <pc:docMk/>
            <pc:sldMk cId="740926208" sldId="261"/>
            <ac:spMk id="2" creationId="{75D5366E-D99C-91B1-9910-987D188CE7F5}"/>
          </ac:spMkLst>
        </pc:spChg>
        <pc:spChg chg="add mod">
          <ac:chgData name="Oberlader, Laurin" userId="69ff3f50-5e25-4f03-be3b-422fe5c2da3b" providerId="ADAL" clId="{673DB315-C4A8-445E-B9AA-B342C72C305A}" dt="2025-05-28T08:42:43.347" v="270" actId="26606"/>
          <ac:spMkLst>
            <pc:docMk/>
            <pc:sldMk cId="740926208" sldId="261"/>
            <ac:spMk id="4" creationId="{C7D4C7DF-75F5-99FC-148B-1357BE59FEAB}"/>
          </ac:spMkLst>
        </pc:spChg>
        <pc:spChg chg="add">
          <ac:chgData name="Oberlader, Laurin" userId="69ff3f50-5e25-4f03-be3b-422fe5c2da3b" providerId="ADAL" clId="{673DB315-C4A8-445E-B9AA-B342C72C305A}" dt="2025-05-28T08:42:43.347" v="270" actId="26606"/>
          <ac:spMkLst>
            <pc:docMk/>
            <pc:sldMk cId="740926208" sldId="261"/>
            <ac:spMk id="18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08:42:43.347" v="270" actId="26606"/>
          <ac:spMkLst>
            <pc:docMk/>
            <pc:sldMk cId="740926208" sldId="261"/>
            <ac:spMk id="20" creationId="{CD8B4F24-440B-49E9-B85D-733523DC064B}"/>
          </ac:spMkLst>
        </pc:spChg>
        <pc:picChg chg="del">
          <ac:chgData name="Oberlader, Laurin" userId="69ff3f50-5e25-4f03-be3b-422fe5c2da3b" providerId="ADAL" clId="{673DB315-C4A8-445E-B9AA-B342C72C305A}" dt="2025-05-27T09:09:03.252" v="238" actId="478"/>
          <ac:picMkLst>
            <pc:docMk/>
            <pc:sldMk cId="740926208" sldId="261"/>
            <ac:picMk id="5" creationId="{E71D3B76-59DF-FACB-B8EF-14E134EFCEEF}"/>
          </ac:picMkLst>
        </pc:picChg>
        <pc:picChg chg="mod">
          <ac:chgData name="Oberlader, Laurin" userId="69ff3f50-5e25-4f03-be3b-422fe5c2da3b" providerId="ADAL" clId="{673DB315-C4A8-445E-B9AA-B342C72C305A}" dt="2025-05-28T08:42:43.347" v="270" actId="26606"/>
          <ac:picMkLst>
            <pc:docMk/>
            <pc:sldMk cId="740926208" sldId="261"/>
            <ac:picMk id="13" creationId="{B6BB278F-B3E9-7AE4-72B7-2A02ED7B52BF}"/>
          </ac:picMkLst>
        </pc:picChg>
      </pc:sldChg>
      <pc:sldChg chg="addSp modSp new mod setBg">
        <pc:chgData name="Oberlader, Laurin" userId="69ff3f50-5e25-4f03-be3b-422fe5c2da3b" providerId="ADAL" clId="{673DB315-C4A8-445E-B9AA-B342C72C305A}" dt="2025-05-28T08:42:56.518" v="271" actId="26606"/>
        <pc:sldMkLst>
          <pc:docMk/>
          <pc:sldMk cId="3998200057" sldId="262"/>
        </pc:sldMkLst>
        <pc:spChg chg="mod">
          <ac:chgData name="Oberlader, Laurin" userId="69ff3f50-5e25-4f03-be3b-422fe5c2da3b" providerId="ADAL" clId="{673DB315-C4A8-445E-B9AA-B342C72C305A}" dt="2025-05-28T08:42:56.518" v="271" actId="26606"/>
          <ac:spMkLst>
            <pc:docMk/>
            <pc:sldMk cId="3998200057" sldId="262"/>
            <ac:spMk id="2" creationId="{FC8524AF-84AB-044E-2A39-14EDD77A81B1}"/>
          </ac:spMkLst>
        </pc:spChg>
        <pc:spChg chg="mod">
          <ac:chgData name="Oberlader, Laurin" userId="69ff3f50-5e25-4f03-be3b-422fe5c2da3b" providerId="ADAL" clId="{673DB315-C4A8-445E-B9AA-B342C72C305A}" dt="2025-05-28T08:42:56.518" v="271" actId="26606"/>
          <ac:spMkLst>
            <pc:docMk/>
            <pc:sldMk cId="3998200057" sldId="262"/>
            <ac:spMk id="3" creationId="{EB5B8A18-791E-BF73-0238-0DB99987EC51}"/>
          </ac:spMkLst>
        </pc:spChg>
        <pc:spChg chg="add">
          <ac:chgData name="Oberlader, Laurin" userId="69ff3f50-5e25-4f03-be3b-422fe5c2da3b" providerId="ADAL" clId="{673DB315-C4A8-445E-B9AA-B342C72C305A}" dt="2025-05-28T08:42:56.518" v="271" actId="26606"/>
          <ac:spMkLst>
            <pc:docMk/>
            <pc:sldMk cId="3998200057" sldId="262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08:42:56.518" v="271" actId="26606"/>
          <ac:spMkLst>
            <pc:docMk/>
            <pc:sldMk cId="3998200057" sldId="262"/>
            <ac:spMk id="10" creationId="{DB17E863-922E-4C26-BD64-E8FD41D28661}"/>
          </ac:spMkLst>
        </pc:spChg>
      </pc:sldChg>
      <pc:sldChg chg="modSp new mod">
        <pc:chgData name="Oberlader, Laurin" userId="69ff3f50-5e25-4f03-be3b-422fe5c2da3b" providerId="ADAL" clId="{673DB315-C4A8-445E-B9AA-B342C72C305A}" dt="2025-05-28T08:42:39.523" v="269"/>
        <pc:sldMkLst>
          <pc:docMk/>
          <pc:sldMk cId="3717902085" sldId="263"/>
        </pc:sldMkLst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3717902085" sldId="263"/>
            <ac:spMk id="2" creationId="{6EE0B6FD-7562-7FB2-8A94-C31D3063E251}"/>
          </ac:spMkLst>
        </pc:spChg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3717902085" sldId="263"/>
            <ac:spMk id="3" creationId="{10AAF79A-21F4-682F-3FD0-19E67591463F}"/>
          </ac:spMkLst>
        </pc:spChg>
      </pc:sldChg>
      <pc:sldChg chg="modSp new mod">
        <pc:chgData name="Oberlader, Laurin" userId="69ff3f50-5e25-4f03-be3b-422fe5c2da3b" providerId="ADAL" clId="{673DB315-C4A8-445E-B9AA-B342C72C305A}" dt="2025-05-28T08:42:39.523" v="269"/>
        <pc:sldMkLst>
          <pc:docMk/>
          <pc:sldMk cId="2179212909" sldId="264"/>
        </pc:sldMkLst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2179212909" sldId="264"/>
            <ac:spMk id="2" creationId="{1DBD5F75-949A-6EB5-2C88-F1E0657CA62C}"/>
          </ac:spMkLst>
        </pc:spChg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2179212909" sldId="264"/>
            <ac:spMk id="3" creationId="{1950F5DB-592A-FFDE-FB71-B27AEC7A936A}"/>
          </ac:spMkLst>
        </pc:spChg>
      </pc:sldChg>
      <pc:sldChg chg="addSp modSp new mod ord">
        <pc:chgData name="Oberlader, Laurin" userId="69ff3f50-5e25-4f03-be3b-422fe5c2da3b" providerId="ADAL" clId="{673DB315-C4A8-445E-B9AA-B342C72C305A}" dt="2025-05-28T08:42:39.523" v="269"/>
        <pc:sldMkLst>
          <pc:docMk/>
          <pc:sldMk cId="2241848244" sldId="265"/>
        </pc:sldMkLst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2241848244" sldId="265"/>
            <ac:spMk id="2" creationId="{1993AAC2-DAEC-0BBA-7DA3-8572579CC935}"/>
          </ac:spMkLst>
        </pc:spChg>
        <pc:spChg chg="mod">
          <ac:chgData name="Oberlader, Laurin" userId="69ff3f50-5e25-4f03-be3b-422fe5c2da3b" providerId="ADAL" clId="{673DB315-C4A8-445E-B9AA-B342C72C305A}" dt="2025-05-28T08:42:39.523" v="269"/>
          <ac:spMkLst>
            <pc:docMk/>
            <pc:sldMk cId="2241848244" sldId="265"/>
            <ac:spMk id="3" creationId="{46498823-0206-4DEF-982E-02190D62ACA4}"/>
          </ac:spMkLst>
        </pc:spChg>
        <pc:picChg chg="add mod">
          <ac:chgData name="Oberlader, Laurin" userId="69ff3f50-5e25-4f03-be3b-422fe5c2da3b" providerId="ADAL" clId="{673DB315-C4A8-445E-B9AA-B342C72C305A}" dt="2025-05-28T08:03:47.542" v="262" actId="1076"/>
          <ac:picMkLst>
            <pc:docMk/>
            <pc:sldMk cId="2241848244" sldId="265"/>
            <ac:picMk id="5" creationId="{833CB4C9-2E43-C088-464D-1BEFC31C57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02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89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03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514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39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21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35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99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21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96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6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der Elektronik (Verdrahtung Pumpen, Sensoren)</a:t>
            </a:r>
          </a:p>
          <a:p>
            <a:r>
              <a:rPr lang="de-DE" dirty="0"/>
              <a:t>Testen und einstellen (Testprogramme in Python)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/>
              <a:t>Projektidee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/>
              <a:t>Anlage soll Flüssigekeiten aus Behälter pumpen und im gewünschten Verhältnis mischen</a:t>
            </a:r>
          </a:p>
          <a:p>
            <a:r>
              <a:rPr lang="de-DE" sz="2200"/>
              <a:t>Über GUI können verschiedene Getränke ausgewählt werden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3400"/>
              <a:t>Klassendiagramm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4C7DF-75F5-99FC-148B-1357BE59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de-DE" sz="220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BB278F-B3E9-7AE4-72B7-2A02ED7B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8032"/>
            <a:ext cx="6903720" cy="45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8524AF-84AB-044E-2A39-14EDD77A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/>
              <a:t>Algorithmen und Datenstrukturen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5B8A18-791E-BF73-0238-0DB99987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399820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D5F75-949A-6EB5-2C88-F1E0657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0F5DB-592A-FFDE-FB71-B27AEC7A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921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3AAC2-DAEC-0BBA-7DA3-8572579C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8823-0206-4DEF-982E-02190D62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3CB4C9-2E43-C088-464D-1BEFC31C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50" y="1464202"/>
            <a:ext cx="2580290" cy="47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4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8" y="639520"/>
            <a:ext cx="8114035" cy="557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</a:t>
            </a:r>
            <a:r>
              <a:rPr lang="en-US" sz="2200"/>
              <a:t>der Sensoren mit </a:t>
            </a:r>
            <a:r>
              <a:rPr lang="en-US" sz="2200" dirty="0"/>
              <a:t>Pull </a:t>
            </a:r>
            <a:r>
              <a:rPr lang="en-US" sz="2200"/>
              <a:t>Up Widerstand</a:t>
            </a:r>
            <a:endParaRPr lang="en-US" sz="2200" dirty="0"/>
          </a:p>
          <a:p>
            <a:r>
              <a:rPr lang="en-US" sz="2200"/>
              <a:t>Diode über Pumpe</a:t>
            </a:r>
            <a:endParaRPr lang="en-US" sz="2200" dirty="0"/>
          </a:p>
          <a:p>
            <a:r>
              <a:rPr lang="en-US" sz="2200"/>
              <a:t>Mosfet Transistoren zum Schalten des Pumpenstroms</a:t>
            </a:r>
            <a:endParaRPr lang="en-US" sz="2200" dirty="0"/>
          </a:p>
          <a:p>
            <a:r>
              <a:rPr lang="en-US" sz="2200" dirty="0"/>
              <a:t>330 </a:t>
            </a:r>
            <a:r>
              <a:rPr lang="en-US" sz="2200"/>
              <a:t>Ohm Widerstand zum Begrenzen des Stroms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de-DE" sz="5400"/>
              <a:t>Bauteile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lvl="1"/>
            <a:r>
              <a:rPr lang="de-DE" sz="2200" b="0" i="0" dirty="0" err="1">
                <a:effectLst/>
                <a:latin typeface="ConradBasis"/>
              </a:rPr>
              <a:t>Offgridtec</a:t>
            </a:r>
            <a:r>
              <a:rPr lang="de-DE" sz="2200" b="0" i="0" dirty="0">
                <a:effectLst/>
                <a:latin typeface="ConradBasis"/>
              </a:rPr>
              <a:t> Tauchpumpe 12V DC 10l 0,5 bar max. 5m </a:t>
            </a:r>
            <a:r>
              <a:rPr lang="de-DE" sz="2200" b="0" i="0" dirty="0" err="1">
                <a:effectLst/>
                <a:latin typeface="ConradBasis"/>
              </a:rPr>
              <a:t>Pumphöhe</a:t>
            </a:r>
            <a:endParaRPr lang="de-DE" sz="2200" b="0" i="0" dirty="0">
              <a:effectLst/>
              <a:latin typeface="ConradBasis"/>
            </a:endParaRPr>
          </a:p>
          <a:p>
            <a:pPr lvl="1"/>
            <a:r>
              <a:rPr lang="de-DE" sz="2200" dirty="0">
                <a:latin typeface="ConradBasis"/>
              </a:rPr>
              <a:t>TRU COMPONENTS FS-3101 Schwimmerschalter 200 V/AC 0.5 A     1 Schließer, 1 Öffner IP64 </a:t>
            </a:r>
          </a:p>
          <a:p>
            <a:pPr lvl="1"/>
            <a:r>
              <a:rPr lang="de-DE" sz="2200" dirty="0">
                <a:latin typeface="ConradBasis"/>
              </a:rPr>
              <a:t>Infineon Technologies IRLZ44NPBF MOSFET 1 HEXFET 110 W</a:t>
            </a:r>
          </a:p>
          <a:p>
            <a:pPr lvl="1"/>
            <a:r>
              <a:rPr lang="de-DE" sz="2200" dirty="0">
                <a:latin typeface="ConradBasis"/>
              </a:rPr>
              <a:t>Raspberry Pi Pico</a:t>
            </a:r>
          </a:p>
          <a:p>
            <a:pPr lvl="1"/>
            <a:endParaRPr lang="de-DE" sz="2200" dirty="0">
              <a:latin typeface="ConradBasis"/>
            </a:endParaRPr>
          </a:p>
          <a:p>
            <a:pPr lvl="1"/>
            <a:endParaRPr lang="de-DE" sz="2200" b="0" i="0" dirty="0">
              <a:effectLst/>
              <a:latin typeface="ConradBasis"/>
            </a:endParaRPr>
          </a:p>
          <a:p>
            <a:pPr lvl="1"/>
            <a:endParaRPr lang="de-DE" sz="2200" dirty="0"/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5987766" y="2650181"/>
            <a:ext cx="3707464" cy="17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913" y="275240"/>
            <a:ext cx="2628926" cy="26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42" y="365125"/>
            <a:ext cx="2265511" cy="22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17" y="3830826"/>
            <a:ext cx="4463612" cy="275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0B6FD-7562-7FB2-8A94-C31D3063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AF79A-21F4-682F-3FD0-19E67591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90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</Words>
  <Application>Microsoft Office PowerPoint</Application>
  <PresentationFormat>Breitbild</PresentationFormat>
  <Paragraphs>24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ConradBasis</vt:lpstr>
      <vt:lpstr>Office Theme</vt:lpstr>
      <vt:lpstr>Getränkemischanlage</vt:lpstr>
      <vt:lpstr>Projektidee</vt:lpstr>
      <vt:lpstr>Klassendiagramm</vt:lpstr>
      <vt:lpstr>Algorithmen und Datenstrukturen</vt:lpstr>
      <vt:lpstr>Aktueller Stand</vt:lpstr>
      <vt:lpstr>Programmaufbau</vt:lpstr>
      <vt:lpstr>Schaltplan</vt:lpstr>
      <vt:lpstr>Bauteile</vt:lpstr>
      <vt:lpstr>Probleme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2025-05-28T08:42:57Z</dcterms:modified>
</cp:coreProperties>
</file>